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 showGuides="1"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“Prince Edward Theatre”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中介绍的信息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offers friendly service for the disabled.”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可知，爱德华王子剧院为残疾人提供友好的服务，所以残疾人会选择去爱德华王子剧院。故选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a family book the tickets for a play in the open 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sondheimtheatre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thelyceumtheatre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shakespearesglobe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princeedwardtheatre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7747" y="927814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74675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“Shakespeare’s Globe”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中介绍的信息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 It is a world-famous culture theatre, where you can enjoy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Hamlet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Juliet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Henry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IV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any play by Shakespeare in the open air.”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“Website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shakespearesglobe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可知，莎士比亚环球剧场</a:t>
            </a:r>
            <a:r>
              <a:rPr lang="zh-CN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</a:t>
            </a:r>
            <a:endParaRPr lang="en-US" altLang="zh-CN" sz="3500" b="1" spc="-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供</a:t>
            </a:r>
            <a:r>
              <a:rPr lang="zh-CN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露天剧场的演出，因此可以</a:t>
            </a:r>
            <a:r>
              <a:rPr lang="zh-CN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i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z="3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b="1" i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shakespearesglobe</a:t>
            </a:r>
            <a:r>
              <a:rPr lang="en-US" altLang="zh-CN" sz="32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3500" b="1" spc="-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sz="3500" b="1" i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网站订票。故选</a:t>
            </a:r>
            <a:r>
              <a:rPr lang="en-US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45" y="900160"/>
            <a:ext cx="11566699" cy="5193067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76" y="3914644"/>
            <a:ext cx="1224104" cy="37842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24" y="826480"/>
            <a:ext cx="2850180" cy="55397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1268816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a good place for the whole family, it offers a lot of activities—workshops, story-telling meetings and story tours, which both children and adults would love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/>
          <p:nvPr/>
        </p:nvSpPr>
        <p:spPr bwMode="auto">
          <a:xfrm>
            <a:off x="360845" y="3608854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作为适合全家共享的好地方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它提供了很多活动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</a:rPr>
              <a:t>——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工作坊、讲故事的会议和故事之旅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大人和孩子都会喜欢。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45" y="908786"/>
            <a:ext cx="11566699" cy="3312282"/>
          </a:xfrm>
          <a:prstGeom prst="rect">
            <a:avLst/>
          </a:prstGeom>
        </p:spPr>
      </p:pic>
      <p:pic>
        <p:nvPicPr>
          <p:cNvPr id="5" name="分析.eps" descr="id:21474873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8509" y="1124804"/>
            <a:ext cx="1250292" cy="386526"/>
          </a:xfrm>
          <a:prstGeom prst="rect">
            <a:avLst/>
          </a:prstGeom>
        </p:spPr>
      </p:pic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45" y="83678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是一个主从复合句。主句是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offers a lot of activities”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“Being a good place for the whole family”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是动名词短语作伴随状语；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 both children and adults would love”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“activities”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45" y="798886"/>
            <a:ext cx="11485549" cy="1483288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45" y="3114891"/>
            <a:ext cx="11485549" cy="922020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日照中考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76" y="2378290"/>
            <a:ext cx="3024257" cy="79035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45" y="2368746"/>
            <a:ext cx="11485549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本文介绍了伦敦最好的四家剧院。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77815"/>
            <a:ext cx="11485549" cy="590804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Sondheim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up in 1970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been one of the most popular theatres in London that house some famous plays, one of which is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Miserables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has been continuously performed there up to now. Inside there are 3 coffee bars.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sondheimtheatre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716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Lyceum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1765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been hosting different activities over the year and has been closed and reopened several times. And it has been home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over 18 years. It also has bars, Wi-Fi, and a shop that sells theatre goods.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thelyceumtheatre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716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Edward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 in 1929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home to some of the best-known plays and performances in the history of London theatre, like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Jersey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offers friendly service for the disabled. It has 5 coffee bars to choose from.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princeedwardtheatre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620761"/>
            <a:ext cx="11485549" cy="6144895"/>
          </a:xfrm>
        </p:spPr>
        <p:txBody>
          <a:bodyPr/>
          <a:lstStyle/>
          <a:p>
            <a:pPr indent="71628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Shakespeare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Globe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world-famous culture theatre, where you can enjoy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Hamlet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Juliet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Henry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any play by Shakespeare in the open air. Being a good place for the whole family, it offers a lot of activities—workshops, story-telling meetings and story tours, which both children and adults would love.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105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shakespearesglobe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play will you enjoy if you go to Lyceum Theatre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Miserables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Romeo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Juliet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4999" y="910563"/>
            <a:ext cx="487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“Lyceum Theatre”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中介绍的信息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it has been home of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over 18 years.”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可知，兰心大戏院上演的剧目是《狮子王》。故选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would the disabled choose to go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Sondheim Theatre.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Prince Edward Theatre.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Lyceum Theatre.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Shakespeare’s Globe.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9842" y="900160"/>
            <a:ext cx="487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2684</Words>
  <Application>WPS 演示</Application>
  <PresentationFormat>自定义</PresentationFormat>
  <Paragraphs>63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仿宋</vt:lpstr>
      <vt:lpstr>Book Antiqua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760</cp:revision>
  <dcterms:created xsi:type="dcterms:W3CDTF">2020-11-06T05:24:00Z</dcterms:created>
  <dcterms:modified xsi:type="dcterms:W3CDTF">2025-09-13T09:19:08Z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1AF6A90818FB4B7D8BB67D73E82790A4_12</vt:lpwstr>
  </property>
</Properties>
</file>